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96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05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89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96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007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74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61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544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006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63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37E28-3545-4426-A5EC-A86C65263ADF}" type="datetimeFigureOut">
              <a:rPr lang="pt-BR" smtClean="0"/>
              <a:t>01/02/2016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81B9-7999-4DCD-AF5C-322C2E99B32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5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úmero de unidades franqueadas no Brasil - Desempenho do Franchising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8" y="1004553"/>
            <a:ext cx="11127347" cy="55250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92428" y="321972"/>
            <a:ext cx="1112734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OS NÚMEROS DO FRANCHISING BRASILEIRO EM 2015</a:t>
            </a:r>
            <a:endParaRPr lang="pt-B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aturamento do franchising brasileiro - Desempenho do Franchising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13" y="479514"/>
            <a:ext cx="11153104" cy="592128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5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úmero total de redes franqueadoras no Brasil - Desempenho do Franchising 2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" y="463639"/>
            <a:ext cx="10934164" cy="59114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1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3</cp:revision>
  <dcterms:created xsi:type="dcterms:W3CDTF">2016-02-01T12:45:53Z</dcterms:created>
  <dcterms:modified xsi:type="dcterms:W3CDTF">2016-02-01T12:48:11Z</dcterms:modified>
</cp:coreProperties>
</file>